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2.svg" ContentType="image/svg"/>
  <Override PartName="/ppt/media/image8.svg" ContentType="image/svg"/>
  <Override PartName="/ppt/media/image17.svg" ContentType="image/svg"/>
  <Override PartName="/ppt/media/image1.png" ContentType="image/png"/>
  <Override PartName="/ppt/media/image3.png" ContentType="image/png"/>
  <Override PartName="/ppt/media/image14.png" ContentType="image/png"/>
  <Override PartName="/ppt/media/image5.png" ContentType="image/png"/>
  <Override PartName="/ppt/media/image15.svg" ContentType="image/svg"/>
  <Override PartName="/ppt/media/image6.svg" ContentType="image/svg"/>
  <Override PartName="/ppt/media/image9.png" ContentType="image/png"/>
  <Override PartName="/ppt/media/image10.svg" ContentType="image/svg"/>
  <Override PartName="/ppt/media/image13.png" ContentType="image/png"/>
  <Override PartName="/ppt/media/image4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</p:sldMasterIdLst>
  <p:notesMasterIdLst>
    <p:notesMasterId r:id="rId14"/>
  </p:notesMasterIdLst>
  <p:sldIdLst>
    <p:sldId id="256" r:id="rId15"/>
    <p:sldId id="257" r:id="rId16"/>
    <p:sldId id="258" r:id="rId17"/>
    <p:sldId id="259" r:id="rId1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notesMaster" Target="notesMasters/notesMaster1.xml"/><Relationship Id="rId15" Type="http://schemas.openxmlformats.org/officeDocument/2006/relationships/slide" Target="slides/slide1.xml"/><Relationship Id="rId16" Type="http://schemas.openxmlformats.org/officeDocument/2006/relationships/slide" Target="slides/slide2.xml"/><Relationship Id="rId17" Type="http://schemas.openxmlformats.org/officeDocument/2006/relationships/slide" Target="slides/slide3.xml"/><Relationship Id="rId18" Type="http://schemas.openxmlformats.org/officeDocument/2006/relationships/slide" Target="slides/slide4.xml"/><Relationship Id="rId19" Type="http://schemas.openxmlformats.org/officeDocument/2006/relationships/presProps" Target="presProps.xml"/>
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dt" idx="36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ftr" idx="37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" name="PlaceHolder 6"/>
          <p:cNvSpPr>
            <a:spLocks noGrp="1"/>
          </p:cNvSpPr>
          <p:nvPr>
            <p:ph type="sldNum" idx="38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E3F609F-0202-4C09-8F77-F6AD9333283B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GB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7C289CC-E238-4401-BC8F-6F68DC804535}" type="slidenum">
              <a:rPr b="0" lang="en-GB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GB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2ACE947-C3D5-4BFF-BB06-BE9320E0E16D}" type="slidenum">
              <a:rPr b="0" lang="en-GB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18560" y="1565280"/>
            <a:ext cx="10752840" cy="443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2E06398-8C1F-4F32-9AF2-37429C5368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6442818-69FC-4CB5-84A0-DAB9D198AEA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840A95F9-A36B-4274-9468-C6CC7B76EDC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FD1E9706-2BB6-46E3-ACD3-D0C4CB09D6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DD8A7C0-EFE3-4EB9-845B-C609FA373FC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4009878-C1E9-4688-BB5E-A205DF57525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631098B-F147-475F-A36B-BA08825EDC69}" type="slidenum">
              <a:t>&lt;#&gt;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718560" y="1565280"/>
            <a:ext cx="10752840" cy="443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6E9F99A8-9AFF-4A4F-988B-7F5E8BA10B6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0348631-3C19-48B5-83A7-4102E4DABE7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718560" y="1565280"/>
            <a:ext cx="5247360" cy="443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28720" y="1565280"/>
            <a:ext cx="5247360" cy="443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4D84BF0D-8AB0-4FC8-9A88-2D7B252490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8A43C41E-F55D-4790-85E3-AD39F52CF1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58F65C9B-96FA-4AC7-89C5-536121C26A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8D929A7-36FF-44F6-A9D0-D87612354645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C74EE9E-39C9-477C-B473-44D2863EDA80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A6200B3-4DFF-4742-9F90-7D13B2D34016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7" name="PlaceHolder 6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9D58D91-15C3-4461-9DEF-9118787E64A3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8A3092B-7699-4702-A05D-E5562F2946AE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D1F232B-077A-4F5A-B222-D9160A5A1D59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body"/>
          </p:nvPr>
        </p:nvSpPr>
        <p:spPr>
          <a:xfrm>
            <a:off x="718560" y="1565280"/>
            <a:ext cx="10752840" cy="443520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0" bIns="1260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pc="-1" strike="noStrike">
                <a:solidFill>
                  <a:schemeClr val="lt1">
                    <a:lumMod val="50000"/>
                  </a:schemeClr>
                </a:solidFill>
                <a:latin typeface="Aptos"/>
              </a:rPr>
              <a:t>Click on the icon below</a:t>
            </a:r>
            <a:br>
              <a:rPr sz="1200"/>
            </a:br>
            <a:r>
              <a:rPr b="0" i="1" lang="en-GB" sz="1200" spc="-1" strike="noStrike">
                <a:solidFill>
                  <a:schemeClr val="lt1">
                    <a:lumMod val="50000"/>
                  </a:schemeClr>
                </a:solidFill>
                <a:latin typeface="Aptos"/>
              </a:rPr>
              <a:t>to insert a graph</a:t>
            </a:r>
            <a:endParaRPr b="0" lang="en-US" sz="12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GB" sz="4400" spc="-1" strike="noStrike">
                <a:solidFill>
                  <a:schemeClr val="dk1"/>
                </a:solidFill>
                <a:latin typeface="Aptos Display"/>
              </a:rPr>
              <a:t>Title goes here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9" name="Rechthoek 7"/>
          <p:cNvSpPr/>
          <p:nvPr/>
        </p:nvSpPr>
        <p:spPr>
          <a:xfrm>
            <a:off x="-8280" y="-440640"/>
            <a:ext cx="696240" cy="275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wrap="none" horzOverflow="overflow" lIns="0" rIns="0" tIns="0" bIns="0" anchor="ctr">
            <a:spAutoFit/>
          </a:bodyPr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chemeClr val="accent1"/>
                </a:solidFill>
                <a:latin typeface="Aptos Display"/>
              </a:rPr>
              <a:t>Graph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nl-NL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nl-NL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5FDE355-D618-4094-9D0E-0345F9530B80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grpSp>
        <p:nvGrpSpPr>
          <p:cNvPr id="22" name="INSTRUCTION"/>
          <p:cNvGrpSpPr/>
          <p:nvPr/>
        </p:nvGrpSpPr>
        <p:grpSpPr>
          <a:xfrm>
            <a:off x="-3786480" y="0"/>
            <a:ext cx="3693240" cy="5715720"/>
            <a:chOff x="-3786480" y="0"/>
            <a:chExt cx="3693240" cy="5715720"/>
          </a:xfrm>
        </p:grpSpPr>
        <p:grpSp>
          <p:nvGrpSpPr>
            <p:cNvPr id="23" name="Groep 6"/>
            <p:cNvGrpSpPr/>
            <p:nvPr/>
          </p:nvGrpSpPr>
          <p:grpSpPr>
            <a:xfrm>
              <a:off x="-3786480" y="3234600"/>
              <a:ext cx="3693240" cy="2481120"/>
              <a:chOff x="-3786480" y="3234600"/>
              <a:chExt cx="3693240" cy="2481120"/>
            </a:xfrm>
          </p:grpSpPr>
          <p:sp>
            <p:nvSpPr>
              <p:cNvPr id="24" name="Rechthoek 31"/>
              <p:cNvSpPr/>
              <p:nvPr/>
            </p:nvSpPr>
            <p:spPr>
              <a:xfrm>
                <a:off x="-3786120" y="3234600"/>
                <a:ext cx="3592800" cy="184896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numCol="1" spcCol="0" horzOverflow="overflow" lIns="180000" rIns="180000" tIns="144000" bIns="144000" anchor="t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</a:pPr>
                <a:r>
                  <a:rPr b="1" lang="en-GB" sz="1400" spc="-1" strike="noStrike" cap="all">
                    <a:solidFill>
                      <a:schemeClr val="accent1"/>
                    </a:solidFill>
                    <a:latin typeface="Calibri"/>
                  </a:rPr>
                  <a:t>Edit chart data</a:t>
                </a: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" name="Ovaal 32"/>
              <p:cNvSpPr/>
              <p:nvPr/>
            </p:nvSpPr>
            <p:spPr>
              <a:xfrm>
                <a:off x="-3603600" y="3699360"/>
                <a:ext cx="179640" cy="17964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-GB" sz="1000" spc="-1" strike="noStrike">
                    <a:solidFill>
                      <a:srgbClr val="ffffff"/>
                    </a:solidFill>
                    <a:latin typeface="Calibri"/>
                  </a:rPr>
                  <a:t>1</a:t>
                </a:r>
                <a:endParaRPr b="0" lang="en-US" sz="10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6" name="Rechthoek 33"/>
              <p:cNvSpPr/>
              <p:nvPr/>
            </p:nvSpPr>
            <p:spPr>
              <a:xfrm>
                <a:off x="-3319560" y="3699360"/>
                <a:ext cx="2944440" cy="327240"/>
              </a:xfrm>
              <a:prstGeom prst="rect">
                <a:avLst/>
              </a:prstGeom>
              <a:noFill/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  <a:tabLst>
                    <a:tab algn="l" pos="0"/>
                  </a:tabLst>
                </a:pP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Click with the right mouse button on the chart</a:t>
                </a:r>
                <a:br>
                  <a:rPr sz="1200"/>
                </a:b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and choose </a:t>
                </a:r>
                <a:r>
                  <a:rPr b="1" lang="en-GB" sz="1200" spc="-1" strike="noStrike">
                    <a:solidFill>
                      <a:srgbClr val="000000"/>
                    </a:solidFill>
                    <a:latin typeface="Calibri"/>
                  </a:rPr>
                  <a:t>‘Edit data’</a:t>
                </a: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.</a:t>
                </a:r>
                <a:endParaRPr b="0" lang="en-US" sz="12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grpSp>
            <p:nvGrpSpPr>
              <p:cNvPr id="27" name="Groep 34"/>
              <p:cNvGrpSpPr/>
              <p:nvPr/>
            </p:nvGrpSpPr>
            <p:grpSpPr>
              <a:xfrm>
                <a:off x="-3314880" y="4139280"/>
                <a:ext cx="1495080" cy="563400"/>
                <a:chOff x="-3314880" y="4139280"/>
                <a:chExt cx="1495080" cy="563400"/>
              </a:xfrm>
            </p:grpSpPr>
            <p:sp>
              <p:nvSpPr>
                <p:cNvPr id="28" name="Rechthoek 45"/>
                <p:cNvSpPr/>
                <p:nvPr/>
              </p:nvSpPr>
              <p:spPr>
                <a:xfrm>
                  <a:off x="-3314880" y="4139280"/>
                  <a:ext cx="1403280" cy="504360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108000" rIns="0" tIns="0" bIns="0" anchor="ctr">
                  <a:noAutofit/>
                </a:bodyPr>
                <a:p>
                  <a:pPr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endParaRPr b="0" lang="en-GB" sz="8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  <p:sp>
              <p:nvSpPr>
                <p:cNvPr id="29" name="Rechthoek 46"/>
                <p:cNvSpPr/>
                <p:nvPr/>
              </p:nvSpPr>
              <p:spPr>
                <a:xfrm>
                  <a:off x="-3304800" y="4392720"/>
                  <a:ext cx="1387440" cy="246240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0" rIns="0" tIns="0" bIns="0" anchor="ctr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1" lang="en-GB" sz="10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  <p:sp>
              <p:nvSpPr>
                <p:cNvPr id="30" name="Tekstvak 47"/>
                <p:cNvSpPr/>
                <p:nvPr/>
              </p:nvSpPr>
              <p:spPr>
                <a:xfrm>
                  <a:off x="-3122280" y="4197960"/>
                  <a:ext cx="1258200" cy="13716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ctr">
                  <a:noAutofit/>
                </a:bodyPr>
                <a:p>
                  <a:pPr defTabSz="121752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r>
                    <a:rPr b="0" lang="en-GB" sz="900" spc="-1" strike="noStrike">
                      <a:solidFill>
                        <a:srgbClr val="211f26"/>
                      </a:solidFill>
                      <a:latin typeface="Calibri"/>
                    </a:rPr>
                    <a:t>Change chart type</a:t>
                  </a:r>
                  <a:endParaRPr b="0" lang="en-US" sz="9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31" name="Tekstvak 48"/>
                <p:cNvSpPr/>
                <p:nvPr/>
              </p:nvSpPr>
              <p:spPr>
                <a:xfrm>
                  <a:off x="-3115800" y="4452840"/>
                  <a:ext cx="1296000" cy="1260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ctr">
                  <a:noAutofit/>
                </a:bodyPr>
                <a:p>
                  <a:pPr defTabSz="121752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r>
                    <a:rPr b="0" lang="en-GB" sz="900" spc="-1" strike="noStrike">
                      <a:solidFill>
                        <a:srgbClr val="211f26"/>
                      </a:solidFill>
                      <a:latin typeface="Calibri"/>
                    </a:rPr>
                    <a:t>Edit data</a:t>
                  </a:r>
                  <a:endParaRPr b="0" lang="en-US" sz="9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32" name="Vrije vorm: vorm 49"/>
                <p:cNvSpPr/>
                <p:nvPr/>
              </p:nvSpPr>
              <p:spPr>
                <a:xfrm>
                  <a:off x="-1959840" y="4523040"/>
                  <a:ext cx="97200" cy="179640"/>
                </a:xfrm>
                <a:custGeom>
                  <a:avLst/>
                  <a:gdLst>
                    <a:gd name="textAreaLeft" fmla="*/ 0 w 97200"/>
                    <a:gd name="textAreaRight" fmla="*/ 97560 w 97200"/>
                    <a:gd name="textAreaTop" fmla="*/ 0 h 179640"/>
                    <a:gd name="textAreaBottom" fmla="*/ 180000 h 179640"/>
                  </a:gdLst>
                  <a:ahLst/>
                  <a:rect l="textAreaLeft" t="textAreaTop" r="textAreaRight" b="textAreaBottom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horzOverflow="overflow" lIns="180000" rIns="180000" tIns="90000" bIns="90000" anchor="ctr">
                  <a:noAutofit/>
                </a:bodyPr>
                <a:p>
                  <a:pPr algn="ctr"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endParaRPr b="0" lang="en-GB" sz="1600" spc="-1" strike="noStrike" cap="all">
                    <a:solidFill>
                      <a:schemeClr val="lt1"/>
                    </a:solidFill>
                    <a:latin typeface="Calibri"/>
                  </a:endParaRPr>
                </a:p>
              </p:txBody>
            </p:sp>
            <p:grpSp>
              <p:nvGrpSpPr>
                <p:cNvPr id="33" name="Groep 50"/>
                <p:cNvGrpSpPr/>
                <p:nvPr/>
              </p:nvGrpSpPr>
              <p:grpSpPr>
                <a:xfrm>
                  <a:off x="-3261960" y="4190400"/>
                  <a:ext cx="139320" cy="151920"/>
                  <a:chOff x="-3261960" y="4190400"/>
                  <a:chExt cx="139320" cy="151920"/>
                </a:xfrm>
              </p:grpSpPr>
              <p:sp>
                <p:nvSpPr>
                  <p:cNvPr id="34" name="Rechthoek 70"/>
                  <p:cNvSpPr/>
                  <p:nvPr/>
                </p:nvSpPr>
                <p:spPr>
                  <a:xfrm>
                    <a:off x="-3261960" y="4237920"/>
                    <a:ext cx="37800" cy="104400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35" name="Rechthoek 71"/>
                  <p:cNvSpPr/>
                  <p:nvPr/>
                </p:nvSpPr>
                <p:spPr>
                  <a:xfrm>
                    <a:off x="-3211560" y="4190400"/>
                    <a:ext cx="37800" cy="151920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36" name="Rechthoek 72"/>
                  <p:cNvSpPr/>
                  <p:nvPr/>
                </p:nvSpPr>
                <p:spPr>
                  <a:xfrm>
                    <a:off x="-3160440" y="4224240"/>
                    <a:ext cx="37800" cy="11808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37" name="Groep 51"/>
                <p:cNvGrpSpPr/>
                <p:nvPr/>
              </p:nvGrpSpPr>
              <p:grpSpPr>
                <a:xfrm>
                  <a:off x="-3261240" y="4464000"/>
                  <a:ext cx="160560" cy="145440"/>
                  <a:chOff x="-3261240" y="4464000"/>
                  <a:chExt cx="160560" cy="145440"/>
                </a:xfrm>
              </p:grpSpPr>
              <p:sp>
                <p:nvSpPr>
                  <p:cNvPr id="38" name="Rechthoek 52"/>
                  <p:cNvSpPr/>
                  <p:nvPr/>
                </p:nvSpPr>
                <p:spPr>
                  <a:xfrm>
                    <a:off x="-3261240" y="4483800"/>
                    <a:ext cx="124200" cy="8244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37800" bIns="378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4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grpSp>
                <p:nvGrpSpPr>
                  <p:cNvPr id="39" name="Groep 53"/>
                  <p:cNvGrpSpPr/>
                  <p:nvPr/>
                </p:nvGrpSpPr>
                <p:grpSpPr>
                  <a:xfrm>
                    <a:off x="-3260880" y="4464720"/>
                    <a:ext cx="122760" cy="102240"/>
                    <a:chOff x="-3260880" y="4464720"/>
                    <a:chExt cx="122760" cy="102240"/>
                  </a:xfrm>
                </p:grpSpPr>
                <p:cxnSp>
                  <p:nvCxnSpPr>
                    <p:cNvPr id="40" name="Rechte verbindingslijn 63"/>
                    <p:cNvCxnSpPr/>
                    <p:nvPr/>
                  </p:nvCxnSpPr>
                  <p:spPr>
                    <a:xfrm>
                      <a:off x="-3260880" y="4464720"/>
                      <a:ext cx="360" cy="102600"/>
                    </a:xfrm>
                    <a:prstGeom prst="straightConnector1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</p:cxnSp>
                <p:cxnSp>
                  <p:nvCxnSpPr>
                    <p:cNvPr id="41" name="Rechte verbindingslijn 64"/>
                    <p:cNvCxnSpPr/>
                    <p:nvPr/>
                  </p:nvCxnSpPr>
                  <p:spPr>
                    <a:xfrm>
                      <a:off x="-3138120" y="4464720"/>
                      <a:ext cx="360" cy="102600"/>
                    </a:xfrm>
                    <a:prstGeom prst="straightConnector1">
                      <a:avLst/>
                    </a:prstGeom>
                    <a:ln>
                      <a:solidFill>
                        <a:srgbClr val="818181"/>
                      </a:solidFill>
                    </a:ln>
                  </p:spPr>
                </p:cxnSp>
                <p:grpSp>
                  <p:nvGrpSpPr>
                    <p:cNvPr id="42" name="Groep 65"/>
                    <p:cNvGrpSpPr/>
                    <p:nvPr/>
                  </p:nvGrpSpPr>
                  <p:grpSpPr>
                    <a:xfrm>
                      <a:off x="-3236040" y="4464720"/>
                      <a:ext cx="74880" cy="102240"/>
                      <a:chOff x="-3236040" y="4464720"/>
                      <a:chExt cx="74880" cy="102240"/>
                    </a:xfrm>
                  </p:grpSpPr>
                  <p:cxnSp>
                    <p:nvCxnSpPr>
                      <p:cNvPr id="43" name="Rechte verbindingslijn 66"/>
                      <p:cNvCxnSpPr/>
                      <p:nvPr/>
                    </p:nvCxnSpPr>
                    <p:spPr>
                      <a:xfrm>
                        <a:off x="-3211200" y="4464720"/>
                        <a:ext cx="360" cy="102600"/>
                      </a:xfrm>
                      <a:prstGeom prst="straightConnector1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</p:cxnSp>
                  <p:cxnSp>
                    <p:nvCxnSpPr>
                      <p:cNvPr id="44" name="Rechte verbindingslijn 67"/>
                      <p:cNvCxnSpPr/>
                      <p:nvPr/>
                    </p:nvCxnSpPr>
                    <p:spPr>
                      <a:xfrm>
                        <a:off x="-3236040" y="4464720"/>
                        <a:ext cx="360" cy="102600"/>
                      </a:xfrm>
                      <a:prstGeom prst="straightConnector1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</p:cxnSp>
                  <p:cxnSp>
                    <p:nvCxnSpPr>
                      <p:cNvPr id="45" name="Rechte verbindingslijn 68"/>
                      <p:cNvCxnSpPr/>
                      <p:nvPr/>
                    </p:nvCxnSpPr>
                    <p:spPr>
                      <a:xfrm>
                        <a:off x="-3186360" y="4464720"/>
                        <a:ext cx="360" cy="102600"/>
                      </a:xfrm>
                      <a:prstGeom prst="straightConnector1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</p:cxnSp>
                  <p:cxnSp>
                    <p:nvCxnSpPr>
                      <p:cNvPr id="46" name="Rechte verbindingslijn 69"/>
                      <p:cNvCxnSpPr/>
                      <p:nvPr/>
                    </p:nvCxnSpPr>
                    <p:spPr>
                      <a:xfrm>
                        <a:off x="-3161160" y="4464720"/>
                        <a:ext cx="360" cy="102600"/>
                      </a:xfrm>
                      <a:prstGeom prst="straightConnector1">
                        <a:avLst/>
                      </a:prstGeom>
                      <a:ln w="3175">
                        <a:solidFill>
                          <a:srgbClr val="818181"/>
                        </a:solidFill>
                      </a:ln>
                    </p:spPr>
                  </p:cxnSp>
                </p:grpSp>
              </p:grpSp>
              <p:cxnSp>
                <p:nvCxnSpPr>
                  <p:cNvPr id="47" name="Rechte verbindingslijn 54"/>
                  <p:cNvCxnSpPr/>
                  <p:nvPr/>
                </p:nvCxnSpPr>
                <p:spPr>
                  <a:xfrm flipH="1">
                    <a:off x="-3260520" y="4566960"/>
                    <a:ext cx="125280" cy="360"/>
                  </a:xfrm>
                  <a:prstGeom prst="straightConnector1">
                    <a:avLst/>
                  </a:prstGeom>
                  <a:ln w="6350">
                    <a:solidFill>
                      <a:srgbClr val="818181"/>
                    </a:solidFill>
                  </a:ln>
                </p:spPr>
              </p:cxnSp>
              <p:cxnSp>
                <p:nvCxnSpPr>
                  <p:cNvPr id="48" name="Rechte verbindingslijn 55"/>
                  <p:cNvCxnSpPr/>
                  <p:nvPr/>
                </p:nvCxnSpPr>
                <p:spPr>
                  <a:xfrm flipH="1">
                    <a:off x="-3260880" y="4544280"/>
                    <a:ext cx="124920" cy="360"/>
                  </a:xfrm>
                  <a:prstGeom prst="straightConnector1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</p:cxnSp>
              <p:cxnSp>
                <p:nvCxnSpPr>
                  <p:cNvPr id="49" name="Rechte verbindingslijn 56"/>
                  <p:cNvCxnSpPr/>
                  <p:nvPr/>
                </p:nvCxnSpPr>
                <p:spPr>
                  <a:xfrm flipH="1">
                    <a:off x="-3260880" y="4523760"/>
                    <a:ext cx="124920" cy="360"/>
                  </a:xfrm>
                  <a:prstGeom prst="straightConnector1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</p:cxnSp>
              <p:cxnSp>
                <p:nvCxnSpPr>
                  <p:cNvPr id="50" name="Rechte verbindingslijn 57"/>
                  <p:cNvCxnSpPr/>
                  <p:nvPr/>
                </p:nvCxnSpPr>
                <p:spPr>
                  <a:xfrm flipH="1">
                    <a:off x="-3260880" y="4500720"/>
                    <a:ext cx="124920" cy="360"/>
                  </a:xfrm>
                  <a:prstGeom prst="straightConnector1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</p:cxnSp>
              <p:sp>
                <p:nvSpPr>
                  <p:cNvPr id="51" name="Rechthoek 58"/>
                  <p:cNvSpPr/>
                  <p:nvPr/>
                </p:nvSpPr>
                <p:spPr>
                  <a:xfrm>
                    <a:off x="-3261240" y="4464000"/>
                    <a:ext cx="124200" cy="21240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-23400" bIns="-234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4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grpSp>
                <p:nvGrpSpPr>
                  <p:cNvPr id="52" name="Groep 59"/>
                  <p:cNvGrpSpPr/>
                  <p:nvPr/>
                </p:nvGrpSpPr>
                <p:grpSpPr>
                  <a:xfrm>
                    <a:off x="-3211920" y="4497480"/>
                    <a:ext cx="111240" cy="111960"/>
                    <a:chOff x="-3211920" y="4497480"/>
                    <a:chExt cx="111240" cy="111960"/>
                  </a:xfrm>
                </p:grpSpPr>
                <p:sp>
                  <p:nvSpPr>
                    <p:cNvPr id="53" name="Rechthoek 60"/>
                    <p:cNvSpPr/>
                    <p:nvPr/>
                  </p:nvSpPr>
                  <p:spPr>
                    <a:xfrm rot="2700000">
                      <a:off x="-3164040" y="4515840"/>
                      <a:ext cx="29520" cy="60120"/>
                    </a:xfrm>
                    <a:prstGeom prst="rect">
                      <a:avLst/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  <p:txBody>
                    <a:bodyPr lIns="90000" rIns="90000" tIns="15480" bIns="1548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endParaRPr b="0" lang="en-GB" sz="2400" spc="-1" strike="noStrike">
                        <a:solidFill>
                          <a:srgbClr val="211f26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54" name="Rechthoek: afgeronde bovenhoeken 61"/>
                    <p:cNvSpPr/>
                    <p:nvPr/>
                  </p:nvSpPr>
                  <p:spPr>
                    <a:xfrm rot="2700000">
                      <a:off x="-3132360" y="4505040"/>
                      <a:ext cx="29520" cy="1836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  <p:txBody>
                    <a:bodyPr lIns="90000" rIns="90000" tIns="-28800" bIns="-2880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endParaRPr b="0" lang="en-GB" sz="2400" spc="-1" strike="noStrike">
                        <a:solidFill>
                          <a:srgbClr val="211f26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55" name="Gelijkbenige driehoek 62"/>
                    <p:cNvSpPr/>
                    <p:nvPr/>
                  </p:nvSpPr>
                  <p:spPr>
                    <a:xfrm rot="13500000">
                      <a:off x="-3202560" y="4565880"/>
                      <a:ext cx="29520" cy="38520"/>
                    </a:xfrm>
                    <a:prstGeom prst="triangle">
                      <a:avLst>
                        <a:gd name="adj" fmla="val 50000"/>
                      </a:avLst>
                    </a:prstGeom>
                    <a:solidFill>
                      <a:srgbClr val="4d82b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/>
                  </p:style>
                  <p:txBody>
                    <a:bodyPr lIns="90000" rIns="90000" tIns="-25560" bIns="-2556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endParaRPr b="0" lang="en-GB" sz="2400" spc="-1" strike="noStrike">
                        <a:solidFill>
                          <a:srgbClr val="211f26"/>
                        </a:solidFill>
                        <a:latin typeface="Calibri"/>
                      </a:endParaRPr>
                    </a:p>
                  </p:txBody>
                </p:sp>
              </p:grpSp>
            </p:grpSp>
          </p:grpSp>
          <p:sp>
            <p:nvSpPr>
              <p:cNvPr id="56" name="Rechthoek 35"/>
              <p:cNvSpPr/>
              <p:nvPr/>
            </p:nvSpPr>
            <p:spPr>
              <a:xfrm>
                <a:off x="-3786480" y="4888080"/>
                <a:ext cx="3593160" cy="827640"/>
              </a:xfrm>
              <a:prstGeom prst="rect">
                <a:avLst/>
              </a:prstGeom>
              <a:solidFill>
                <a:srgbClr val="ececec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numCol="1" spcCol="0" horzOverflow="overflow" lIns="180000" rIns="180000" tIns="144000" bIns="144000" anchor="ctr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</a:pPr>
                <a:r>
                  <a:rPr b="1" lang="en-GB" sz="1200" spc="-1" strike="noStrike" cap="all">
                    <a:solidFill>
                      <a:srgbClr val="211f26"/>
                    </a:solidFill>
                    <a:latin typeface="Calibri"/>
                  </a:rPr>
                  <a:t>Want to know more?</a:t>
                </a:r>
                <a:br>
                  <a:rPr sz="1200"/>
                </a:br>
                <a:r>
                  <a:rPr b="0" lang="en-GB" sz="1200" spc="-1" strike="noStrike">
                    <a:solidFill>
                      <a:srgbClr val="211f26"/>
                    </a:solidFill>
                    <a:latin typeface="Calibri"/>
                  </a:rPr>
                  <a:t>Go to the tab</a:t>
                </a:r>
                <a:r>
                  <a:rPr b="1" lang="en-GB" sz="1200" spc="-1" strike="noStrike" cap="all">
                    <a:solidFill>
                      <a:srgbClr val="211f26"/>
                    </a:solidFill>
                    <a:latin typeface="Calibri"/>
                  </a:rPr>
                  <a:t> 'SLIDEBUILDER’ </a:t>
                </a:r>
                <a:r>
                  <a:rPr b="0" lang="en-GB" sz="1200" spc="-1" strike="noStrike">
                    <a:solidFill>
                      <a:srgbClr val="211f26"/>
                    </a:solidFill>
                    <a:latin typeface="Calibri"/>
                  </a:rPr>
                  <a:t>and click</a:t>
                </a:r>
                <a:br>
                  <a:rPr sz="1200"/>
                </a:br>
                <a:r>
                  <a:rPr b="0" lang="en-GB" sz="1200" spc="-1" strike="noStrike">
                    <a:solidFill>
                      <a:srgbClr val="211f26"/>
                    </a:solidFill>
                    <a:latin typeface="Calibri"/>
                  </a:rPr>
                  <a:t>on the button </a:t>
                </a:r>
                <a:r>
                  <a:rPr b="1" lang="en-GB" sz="1200" spc="-1" strike="noStrike" cap="all">
                    <a:solidFill>
                      <a:srgbClr val="211f26"/>
                    </a:solidFill>
                    <a:latin typeface="Calibri"/>
                  </a:rPr>
                  <a:t>‘Inspiration'</a:t>
                </a:r>
                <a:endParaRPr b="0" lang="en-US" sz="12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grpSp>
            <p:nvGrpSpPr>
              <p:cNvPr id="57" name="ICOON_info"/>
              <p:cNvGrpSpPr/>
              <p:nvPr/>
            </p:nvGrpSpPr>
            <p:grpSpPr>
              <a:xfrm>
                <a:off x="-376560" y="4752000"/>
                <a:ext cx="283320" cy="283320"/>
                <a:chOff x="-376560" y="4752000"/>
                <a:chExt cx="283320" cy="283320"/>
              </a:xfrm>
            </p:grpSpPr>
            <p:sp>
              <p:nvSpPr>
                <p:cNvPr id="58" name="Ovaal 43"/>
                <p:cNvSpPr/>
                <p:nvPr/>
              </p:nvSpPr>
              <p:spPr>
                <a:xfrm>
                  <a:off x="-356760" y="4771440"/>
                  <a:ext cx="244440" cy="244440"/>
                </a:xfrm>
                <a:prstGeom prst="ellipse">
                  <a:avLst/>
                </a:prstGeom>
                <a:solidFill>
                  <a:srgbClr val="211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horzOverflow="overflow" lIns="180000" rIns="180000" tIns="86400" bIns="86400" anchor="ctr">
                  <a:noAutofit/>
                </a:bodyPr>
                <a:p>
                  <a:pPr algn="ctr"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endParaRPr b="0" lang="en-GB" sz="1600" spc="-1" strike="noStrike" cap="all">
                    <a:solidFill>
                      <a:schemeClr val="lt1"/>
                    </a:solidFill>
                    <a:latin typeface="Calibri"/>
                  </a:endParaRPr>
                </a:p>
              </p:txBody>
            </p:sp>
            <p:sp>
              <p:nvSpPr>
                <p:cNvPr id="59" name="Graphic 163"/>
                <p:cNvSpPr/>
                <p:nvPr/>
              </p:nvSpPr>
              <p:spPr>
                <a:xfrm>
                  <a:off x="-376560" y="4752000"/>
                  <a:ext cx="283320" cy="283320"/>
                </a:xfrm>
                <a:custGeom>
                  <a:avLst/>
                  <a:gdLst>
                    <a:gd name="textAreaLeft" fmla="*/ 0 w 283320"/>
                    <a:gd name="textAreaRight" fmla="*/ 283680 w 283320"/>
                    <a:gd name="textAreaTop" fmla="*/ 0 h 283320"/>
                    <a:gd name="textAreaBottom" fmla="*/ 283680 h 283320"/>
                  </a:gdLst>
                  <a:ahLst/>
                  <a:rect l="textAreaLeft" t="textAreaTop" r="textAreaRight" b="textAreaBottom"/>
                  <a:pathLst>
                    <a:path w="291719" h="291719">
                      <a:moveTo>
                        <a:pt x="145860" y="0"/>
                      </a:moveTo>
                      <a:cubicBezTo>
                        <a:pt x="65253" y="0"/>
                        <a:pt x="0" y="65253"/>
                        <a:pt x="0" y="145860"/>
                      </a:cubicBezTo>
                      <a:cubicBezTo>
                        <a:pt x="0" y="226467"/>
                        <a:pt x="65253" y="291720"/>
                        <a:pt x="145860" y="291720"/>
                      </a:cubicBezTo>
                      <a:cubicBezTo>
                        <a:pt x="226467" y="291720"/>
                        <a:pt x="291720" y="226467"/>
                        <a:pt x="291720" y="145860"/>
                      </a:cubicBezTo>
                      <a:cubicBezTo>
                        <a:pt x="291720" y="65253"/>
                        <a:pt x="226467" y="0"/>
                        <a:pt x="145860" y="0"/>
                      </a:cubicBezTo>
                      <a:close/>
                      <a:moveTo>
                        <a:pt x="138183" y="38384"/>
                      </a:moveTo>
                      <a:cubicBezTo>
                        <a:pt x="148931" y="38384"/>
                        <a:pt x="157375" y="46829"/>
                        <a:pt x="157375" y="57576"/>
                      </a:cubicBezTo>
                      <a:cubicBezTo>
                        <a:pt x="157375" y="68324"/>
                        <a:pt x="148931" y="76768"/>
                        <a:pt x="138183" y="76768"/>
                      </a:cubicBezTo>
                      <a:cubicBezTo>
                        <a:pt x="127435" y="76768"/>
                        <a:pt x="118991" y="68324"/>
                        <a:pt x="118991" y="57576"/>
                      </a:cubicBezTo>
                      <a:cubicBezTo>
                        <a:pt x="118991" y="46829"/>
                        <a:pt x="127435" y="38384"/>
                        <a:pt x="138183" y="38384"/>
                      </a:cubicBezTo>
                      <a:close/>
                      <a:moveTo>
                        <a:pt x="184244" y="253336"/>
                      </a:moveTo>
                      <a:lnTo>
                        <a:pt x="107476" y="253336"/>
                      </a:lnTo>
                      <a:lnTo>
                        <a:pt x="107476" y="230305"/>
                      </a:lnTo>
                      <a:lnTo>
                        <a:pt x="134345" y="230305"/>
                      </a:lnTo>
                      <a:lnTo>
                        <a:pt x="134345" y="115153"/>
                      </a:lnTo>
                      <a:lnTo>
                        <a:pt x="111314" y="115153"/>
                      </a:lnTo>
                      <a:lnTo>
                        <a:pt x="111314" y="92122"/>
                      </a:lnTo>
                      <a:lnTo>
                        <a:pt x="157375" y="92122"/>
                      </a:lnTo>
                      <a:lnTo>
                        <a:pt x="157375" y="115153"/>
                      </a:lnTo>
                      <a:lnTo>
                        <a:pt x="157375" y="230305"/>
                      </a:lnTo>
                      <a:lnTo>
                        <a:pt x="184244" y="230305"/>
                      </a:lnTo>
                      <a:lnTo>
                        <a:pt x="184244" y="253336"/>
                      </a:lnTo>
                      <a:close/>
                    </a:path>
                  </a:pathLst>
                </a:custGeom>
                <a:solidFill>
                  <a:srgbClr val="1ff524"/>
                </a:solidFill>
                <a:ln w="377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ctr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en-GB" sz="20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60" name="Groep 37"/>
              <p:cNvGrpSpPr/>
              <p:nvPr/>
            </p:nvGrpSpPr>
            <p:grpSpPr>
              <a:xfrm>
                <a:off x="-938520" y="5025240"/>
                <a:ext cx="627480" cy="576360"/>
                <a:chOff x="-938520" y="5025240"/>
                <a:chExt cx="627480" cy="576360"/>
              </a:xfrm>
            </p:grpSpPr>
            <p:grpSp>
              <p:nvGrpSpPr>
                <p:cNvPr id="61" name="Inspireren"/>
                <p:cNvGrpSpPr/>
                <p:nvPr/>
              </p:nvGrpSpPr>
              <p:grpSpPr>
                <a:xfrm>
                  <a:off x="-716040" y="5025240"/>
                  <a:ext cx="169560" cy="241920"/>
                  <a:chOff x="-716040" y="5025240"/>
                  <a:chExt cx="169560" cy="241920"/>
                </a:xfrm>
              </p:grpSpPr>
              <p:sp>
                <p:nvSpPr>
                  <p:cNvPr id="62" name="Freeform 12"/>
                  <p:cNvSpPr/>
                  <p:nvPr/>
                </p:nvSpPr>
                <p:spPr>
                  <a:xfrm>
                    <a:off x="-666000" y="5112000"/>
                    <a:ext cx="68400" cy="61560"/>
                  </a:xfrm>
                  <a:custGeom>
                    <a:avLst/>
                    <a:gdLst>
                      <a:gd name="textAreaLeft" fmla="*/ 0 w 68400"/>
                      <a:gd name="textAreaRight" fmla="*/ 68760 w 68400"/>
                      <a:gd name="textAreaTop" fmla="*/ 0 h 61560"/>
                      <a:gd name="textAreaBottom" fmla="*/ 61920 h 61560"/>
                    </a:gdLst>
                    <a:ahLst/>
                    <a:rect l="textAreaLeft" t="textAreaTop" r="textAreaRight" b="textAreaBottom"/>
                    <a:pathLst>
                      <a:path w="319" h="288">
                        <a:moveTo>
                          <a:pt x="220" y="288"/>
                        </a:moveTo>
                        <a:lnTo>
                          <a:pt x="107" y="288"/>
                        </a:lnTo>
                        <a:lnTo>
                          <a:pt x="0" y="0"/>
                        </a:lnTo>
                        <a:lnTo>
                          <a:pt x="319" y="0"/>
                        </a:lnTo>
                        <a:lnTo>
                          <a:pt x="220" y="288"/>
                        </a:lnTo>
                        <a:close/>
                      </a:path>
                    </a:pathLst>
                  </a:custGeom>
                  <a:solidFill>
                    <a:srgbClr val="1ff524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numCol="1" spcCol="0" tIns="30960" bIns="30960" anchor="t">
                    <a:noAutofit/>
                  </a:bodyPr>
                  <a:p>
                    <a:pPr defTabSz="995400"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GB" sz="300" spc="-1" strike="noStrike">
                      <a:solidFill>
                        <a:srgbClr val="211f26"/>
                      </a:solidFill>
                      <a:latin typeface="Aptos"/>
                    </a:endParaRPr>
                  </a:p>
                </p:txBody>
              </p:sp>
              <p:sp>
                <p:nvSpPr>
                  <p:cNvPr id="63" name="Freeform 13"/>
                  <p:cNvSpPr/>
                  <p:nvPr/>
                </p:nvSpPr>
                <p:spPr>
                  <a:xfrm>
                    <a:off x="-661320" y="5243400"/>
                    <a:ext cx="60480" cy="23760"/>
                  </a:xfrm>
                  <a:custGeom>
                    <a:avLst/>
                    <a:gdLst>
                      <a:gd name="textAreaLeft" fmla="*/ 0 w 60480"/>
                      <a:gd name="textAreaRight" fmla="*/ 60840 w 60480"/>
                      <a:gd name="textAreaTop" fmla="*/ 0 h 23760"/>
                      <a:gd name="textAreaBottom" fmla="*/ 24120 h 23760"/>
                    </a:gdLst>
                    <a:ahLst/>
                    <a:rect l="textAreaLeft" t="textAreaTop" r="textAreaRight" b="textAreaBottom"/>
                    <a:pathLst>
                      <a:path w="251" h="100">
                        <a:moveTo>
                          <a:pt x="229" y="70"/>
                        </a:moveTo>
                        <a:cubicBezTo>
                          <a:pt x="229" y="70"/>
                          <a:pt x="229" y="69"/>
                          <a:pt x="229" y="69"/>
                        </a:cubicBezTo>
                        <a:cubicBezTo>
                          <a:pt x="251" y="0"/>
                          <a:pt x="251" y="0"/>
                          <a:pt x="25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2" y="69"/>
                          <a:pt x="22" y="69"/>
                          <a:pt x="22" y="69"/>
                        </a:cubicBezTo>
                        <a:cubicBezTo>
                          <a:pt x="27" y="87"/>
                          <a:pt x="44" y="100"/>
                          <a:pt x="63" y="100"/>
                        </a:cubicBezTo>
                        <a:cubicBezTo>
                          <a:pt x="188" y="100"/>
                          <a:pt x="188" y="100"/>
                          <a:pt x="188" y="100"/>
                        </a:cubicBezTo>
                        <a:cubicBezTo>
                          <a:pt x="207" y="100"/>
                          <a:pt x="223" y="88"/>
                          <a:pt x="229" y="71"/>
                        </a:cubicBezTo>
                        <a:cubicBezTo>
                          <a:pt x="229" y="71"/>
                          <a:pt x="229" y="71"/>
                          <a:pt x="229" y="71"/>
                        </a:cubicBezTo>
                        <a:lnTo>
                          <a:pt x="229" y="70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d9fa1"/>
                      </a:gs>
                      <a:gs pos="70000">
                        <a:srgbClr val="211f26"/>
                      </a:gs>
                    </a:gsLst>
                    <a:lin ang="2700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numCol="1" spcCol="0" tIns="11880" bIns="11880" anchor="t">
                    <a:noAutofit/>
                  </a:bodyPr>
                  <a:p>
                    <a:pPr defTabSz="995400"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GB" sz="300" spc="-1" strike="noStrike">
                      <a:solidFill>
                        <a:srgbClr val="211f26"/>
                      </a:solidFill>
                      <a:latin typeface="Aptos"/>
                    </a:endParaRPr>
                  </a:p>
                </p:txBody>
              </p:sp>
              <p:sp>
                <p:nvSpPr>
                  <p:cNvPr id="64" name="Freeform 14"/>
                  <p:cNvSpPr/>
                  <p:nvPr/>
                </p:nvSpPr>
                <p:spPr>
                  <a:xfrm>
                    <a:off x="-716040" y="5025240"/>
                    <a:ext cx="169560" cy="207720"/>
                  </a:xfrm>
                  <a:custGeom>
                    <a:avLst/>
                    <a:gdLst>
                      <a:gd name="textAreaLeft" fmla="*/ 0 w 169560"/>
                      <a:gd name="textAreaRight" fmla="*/ 169920 w 169560"/>
                      <a:gd name="textAreaTop" fmla="*/ 0 h 207720"/>
                      <a:gd name="textAreaBottom" fmla="*/ 208080 h 207720"/>
                    </a:gdLst>
                    <a:ahLst/>
                    <a:rect l="textAreaLeft" t="textAreaTop" r="textAreaRight" b="textAreaBottom"/>
                    <a:pathLst>
                      <a:path w="702" h="860">
                        <a:moveTo>
                          <a:pt x="351" y="0"/>
                        </a:moveTo>
                        <a:cubicBezTo>
                          <a:pt x="157" y="0"/>
                          <a:pt x="0" y="157"/>
                          <a:pt x="0" y="351"/>
                        </a:cubicBezTo>
                        <a:cubicBezTo>
                          <a:pt x="0" y="463"/>
                          <a:pt x="52" y="562"/>
                          <a:pt x="134" y="627"/>
                        </a:cubicBezTo>
                        <a:cubicBezTo>
                          <a:pt x="165" y="718"/>
                          <a:pt x="165" y="718"/>
                          <a:pt x="165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266" y="718"/>
                          <a:pt x="266" y="718"/>
                          <a:pt x="266" y="718"/>
                        </a:cubicBezTo>
                        <a:cubicBezTo>
                          <a:pt x="434" y="718"/>
                          <a:pt x="434" y="718"/>
                          <a:pt x="434" y="718"/>
                        </a:cubicBezTo>
                        <a:cubicBezTo>
                          <a:pt x="419" y="760"/>
                          <a:pt x="419" y="760"/>
                          <a:pt x="419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284" y="760"/>
                          <a:pt x="284" y="760"/>
                          <a:pt x="284" y="760"/>
                        </a:cubicBezTo>
                        <a:cubicBezTo>
                          <a:pt x="179" y="760"/>
                          <a:pt x="179" y="760"/>
                          <a:pt x="179" y="7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2" y="860"/>
                          <a:pt x="212" y="860"/>
                          <a:pt x="212" y="860"/>
                        </a:cubicBezTo>
                        <a:cubicBezTo>
                          <a:pt x="216" y="860"/>
                          <a:pt x="216" y="860"/>
                          <a:pt x="216" y="860"/>
                        </a:cubicBezTo>
                        <a:cubicBezTo>
                          <a:pt x="488" y="860"/>
                          <a:pt x="488" y="860"/>
                          <a:pt x="488" y="860"/>
                        </a:cubicBezTo>
                        <a:cubicBezTo>
                          <a:pt x="491" y="860"/>
                          <a:pt x="491" y="860"/>
                          <a:pt x="491" y="860"/>
                        </a:cubicBezTo>
                        <a:cubicBezTo>
                          <a:pt x="570" y="625"/>
                          <a:pt x="570" y="625"/>
                          <a:pt x="570" y="625"/>
                        </a:cubicBezTo>
                        <a:cubicBezTo>
                          <a:pt x="651" y="560"/>
                          <a:pt x="702" y="461"/>
                          <a:pt x="702" y="351"/>
                        </a:cubicBezTo>
                        <a:cubicBezTo>
                          <a:pt x="702" y="157"/>
                          <a:pt x="545" y="0"/>
                          <a:pt x="351" y="0"/>
                        </a:cubicBezTo>
                        <a:close/>
                        <a:moveTo>
                          <a:pt x="587" y="438"/>
                        </a:moveTo>
                        <a:cubicBezTo>
                          <a:pt x="568" y="490"/>
                          <a:pt x="531" y="534"/>
                          <a:pt x="485" y="563"/>
                        </a:cubicBezTo>
                        <a:cubicBezTo>
                          <a:pt x="454" y="658"/>
                          <a:pt x="454" y="658"/>
                          <a:pt x="454" y="658"/>
                        </a:cubicBezTo>
                        <a:cubicBezTo>
                          <a:pt x="250" y="658"/>
                          <a:pt x="250" y="658"/>
                          <a:pt x="250" y="658"/>
                        </a:cubicBezTo>
                        <a:cubicBezTo>
                          <a:pt x="219" y="565"/>
                          <a:pt x="219" y="565"/>
                          <a:pt x="219" y="565"/>
                        </a:cubicBezTo>
                        <a:cubicBezTo>
                          <a:pt x="172" y="536"/>
                          <a:pt x="135" y="491"/>
                          <a:pt x="115" y="439"/>
                        </a:cubicBezTo>
                        <a:cubicBezTo>
                          <a:pt x="105" y="411"/>
                          <a:pt x="99" y="382"/>
                          <a:pt x="99" y="351"/>
                        </a:cubicBezTo>
                        <a:cubicBezTo>
                          <a:pt x="99" y="212"/>
                          <a:pt x="212" y="99"/>
                          <a:pt x="351" y="99"/>
                        </a:cubicBezTo>
                        <a:cubicBezTo>
                          <a:pt x="490" y="99"/>
                          <a:pt x="603" y="212"/>
                          <a:pt x="603" y="351"/>
                        </a:cubicBezTo>
                        <a:cubicBezTo>
                          <a:pt x="603" y="381"/>
                          <a:pt x="597" y="411"/>
                          <a:pt x="587" y="438"/>
                        </a:cubicBez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9d9fa1"/>
                      </a:gs>
                      <a:gs pos="70000">
                        <a:srgbClr val="211f26"/>
                      </a:gs>
                    </a:gsLst>
                    <a:lin ang="2700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numCol="1" spcCol="0" anchor="t">
                    <a:noAutofit/>
                  </a:bodyPr>
                  <a:p>
                    <a:pPr defTabSz="995400"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GB" sz="300" spc="-1" strike="noStrike">
                      <a:solidFill>
                        <a:srgbClr val="211f26"/>
                      </a:solidFill>
                      <a:latin typeface="Aptos"/>
                    </a:endParaRPr>
                  </a:p>
                </p:txBody>
              </p:sp>
            </p:grpSp>
            <p:sp>
              <p:nvSpPr>
                <p:cNvPr id="65" name="Tekstvak 39"/>
                <p:cNvSpPr/>
                <p:nvPr/>
              </p:nvSpPr>
              <p:spPr>
                <a:xfrm>
                  <a:off x="-938520" y="5279760"/>
                  <a:ext cx="627480" cy="32184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0" rIns="0" tIns="0" bIns="0" anchor="ctr">
                  <a:noAutofit/>
                </a:bodyPr>
                <a:p>
                  <a:pPr algn="ctr"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  <a:tabLst>
                      <a:tab algn="l" pos="0"/>
                    </a:tabLst>
                  </a:pPr>
                  <a:r>
                    <a:rPr b="0" lang="en-GB" sz="1000" spc="-1" strike="noStrike">
                      <a:solidFill>
                        <a:srgbClr val="211f26"/>
                      </a:solidFill>
                      <a:latin typeface="Calibri"/>
                    </a:rPr>
                    <a:t>Inspiration</a:t>
                  </a:r>
                  <a:endParaRPr b="0" lang="en-US" sz="10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</p:grpSp>
        </p:grpSp>
        <p:grpSp>
          <p:nvGrpSpPr>
            <p:cNvPr id="66" name="Groep 8"/>
            <p:cNvGrpSpPr/>
            <p:nvPr/>
          </p:nvGrpSpPr>
          <p:grpSpPr>
            <a:xfrm>
              <a:off x="-3786120" y="0"/>
              <a:ext cx="3592800" cy="3040920"/>
              <a:chOff x="-3786120" y="0"/>
              <a:chExt cx="3592800" cy="3040920"/>
            </a:xfrm>
          </p:grpSpPr>
          <p:sp>
            <p:nvSpPr>
              <p:cNvPr id="67" name="Rechthoek 9"/>
              <p:cNvSpPr/>
              <p:nvPr/>
            </p:nvSpPr>
            <p:spPr>
              <a:xfrm>
                <a:off x="-3786120" y="0"/>
                <a:ext cx="3592800" cy="3040920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rgbClr val="ecec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numCol="1" spcCol="0" horzOverflow="overflow" lIns="180000" rIns="180000" tIns="144000" bIns="144000" anchor="t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</a:pPr>
                <a:r>
                  <a:rPr b="1" lang="en-GB" sz="1400" spc="-1" strike="noStrike" cap="all">
                    <a:solidFill>
                      <a:schemeClr val="accent1"/>
                    </a:solidFill>
                    <a:latin typeface="Calibri"/>
                  </a:rPr>
                  <a:t>Format CHART</a:t>
                </a: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" name="Ovaal 10"/>
              <p:cNvSpPr/>
              <p:nvPr/>
            </p:nvSpPr>
            <p:spPr>
              <a:xfrm>
                <a:off x="-3603600" y="465480"/>
                <a:ext cx="179640" cy="17964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-GB" sz="1000" spc="-1" strike="noStrike">
                    <a:solidFill>
                      <a:srgbClr val="ffffff"/>
                    </a:solidFill>
                    <a:latin typeface="Calibri"/>
                  </a:rPr>
                  <a:t>1</a:t>
                </a:r>
                <a:endParaRPr b="0" lang="en-US" sz="10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69" name="Rechthoek 11"/>
              <p:cNvSpPr/>
              <p:nvPr/>
            </p:nvSpPr>
            <p:spPr>
              <a:xfrm>
                <a:off x="-3319560" y="465480"/>
                <a:ext cx="2944440" cy="489600"/>
              </a:xfrm>
              <a:prstGeom prst="rect">
                <a:avLst/>
              </a:prstGeom>
              <a:noFill/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  <a:tabLst>
                    <a:tab algn="l" pos="0"/>
                  </a:tabLst>
                </a:pP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When you want to change the lay-out of the chart, select the preferred part of the chart and go to the tab </a:t>
                </a:r>
                <a:r>
                  <a:rPr b="1" lang="en-GB" sz="1200" spc="-1" strike="noStrike">
                    <a:solidFill>
                      <a:srgbClr val="000000"/>
                    </a:solidFill>
                    <a:latin typeface="Calibri"/>
                  </a:rPr>
                  <a:t>‘Format’.</a:t>
                </a:r>
                <a:endParaRPr b="0" lang="en-US" sz="12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" name="Ovaal 12"/>
              <p:cNvSpPr/>
              <p:nvPr/>
            </p:nvSpPr>
            <p:spPr>
              <a:xfrm>
                <a:off x="-3603600" y="1493640"/>
                <a:ext cx="179640" cy="17964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-GB" sz="1000" spc="-1" strike="noStrike">
                    <a:solidFill>
                      <a:srgbClr val="ffffff"/>
                    </a:solidFill>
                    <a:latin typeface="Calibri"/>
                  </a:rPr>
                  <a:t>2</a:t>
                </a:r>
                <a:endParaRPr b="0" lang="en-US" sz="10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1" name="Rechthoek 13"/>
              <p:cNvSpPr/>
              <p:nvPr/>
            </p:nvSpPr>
            <p:spPr>
              <a:xfrm>
                <a:off x="-3319560" y="1493640"/>
                <a:ext cx="2944440" cy="657720"/>
              </a:xfrm>
              <a:prstGeom prst="rect">
                <a:avLst/>
              </a:prstGeom>
              <a:noFill/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90000"/>
                  </a:lnSpc>
                  <a:spcBef>
                    <a:spcPts val="601"/>
                  </a:spcBef>
                  <a:spcAft>
                    <a:spcPts val="601"/>
                  </a:spcAft>
                  <a:tabLst>
                    <a:tab algn="l" pos="0"/>
                  </a:tabLst>
                </a:pP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You can change the settings of the axes and data series by clicking on them with the right mouse button. Choose </a:t>
                </a:r>
                <a:r>
                  <a:rPr b="1" lang="en-GB" sz="1200" spc="-1" strike="noStrike">
                    <a:solidFill>
                      <a:srgbClr val="000000"/>
                    </a:solidFill>
                    <a:latin typeface="Calibri"/>
                  </a:rPr>
                  <a:t>‘Format Axis’</a:t>
                </a: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 or </a:t>
                </a:r>
                <a:r>
                  <a:rPr b="1" lang="en-GB" sz="1200" spc="-1" strike="noStrike">
                    <a:solidFill>
                      <a:srgbClr val="000000"/>
                    </a:solidFill>
                    <a:latin typeface="Calibri"/>
                  </a:rPr>
                  <a:t>‘Format Data Series’</a:t>
                </a:r>
                <a:r>
                  <a:rPr b="0" lang="en-GB" sz="1200" spc="-1" strike="noStrike">
                    <a:solidFill>
                      <a:srgbClr val="000000"/>
                    </a:solidFill>
                    <a:latin typeface="Calibri"/>
                  </a:rPr>
                  <a:t>.</a:t>
                </a:r>
                <a:endParaRPr b="0" lang="en-US" sz="12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grpSp>
            <p:nvGrpSpPr>
              <p:cNvPr id="72" name="Groep 14"/>
              <p:cNvGrpSpPr/>
              <p:nvPr/>
            </p:nvGrpSpPr>
            <p:grpSpPr>
              <a:xfrm>
                <a:off x="-3312720" y="1060920"/>
                <a:ext cx="575640" cy="245880"/>
                <a:chOff x="-3312720" y="1060920"/>
                <a:chExt cx="575640" cy="245880"/>
              </a:xfrm>
            </p:grpSpPr>
            <p:sp>
              <p:nvSpPr>
                <p:cNvPr id="73" name="Rechthoek 29"/>
                <p:cNvSpPr/>
                <p:nvPr/>
              </p:nvSpPr>
              <p:spPr>
                <a:xfrm>
                  <a:off x="-3312720" y="1060920"/>
                  <a:ext cx="575640" cy="214920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solidFill>
                    <a:srgbClr val="ffffff">
                      <a:lumMod val="95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0" rIns="0" tIns="18000" bIns="0" anchor="t">
                  <a:noAutofit/>
                </a:bodyPr>
                <a:p>
                  <a:pPr algn="ctr" defTabSz="914400">
                    <a:lnSpc>
                      <a:spcPct val="100000"/>
                    </a:lnSpc>
                  </a:pPr>
                  <a:r>
                    <a:rPr b="1" lang="en-GB" sz="1050" spc="-1" strike="noStrike">
                      <a:solidFill>
                        <a:srgbClr val="b74629"/>
                      </a:solidFill>
                      <a:latin typeface="Calibri"/>
                    </a:rPr>
                    <a:t>Format</a:t>
                  </a:r>
                  <a:endParaRPr b="0" lang="en-US" sz="105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74" name="Rechthoek 30"/>
                <p:cNvSpPr/>
                <p:nvPr/>
              </p:nvSpPr>
              <p:spPr>
                <a:xfrm>
                  <a:off x="-3312720" y="1280160"/>
                  <a:ext cx="575640" cy="26640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0" rIns="0" tIns="0" bIns="0" anchor="ctr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1" lang="en-GB" sz="10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75" name="Groep 15"/>
              <p:cNvGrpSpPr/>
              <p:nvPr/>
            </p:nvGrpSpPr>
            <p:grpSpPr>
              <a:xfrm>
                <a:off x="-3314880" y="2257560"/>
                <a:ext cx="1377000" cy="591120"/>
                <a:chOff x="-3314880" y="2257560"/>
                <a:chExt cx="1377000" cy="591120"/>
              </a:xfrm>
            </p:grpSpPr>
            <p:sp>
              <p:nvSpPr>
                <p:cNvPr id="76" name="Rechthoek 16"/>
                <p:cNvSpPr/>
                <p:nvPr/>
              </p:nvSpPr>
              <p:spPr>
                <a:xfrm>
                  <a:off x="-3314880" y="2257560"/>
                  <a:ext cx="1360080" cy="504360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108000" rIns="0" tIns="0" bIns="0" anchor="ctr">
                  <a:noAutofit/>
                </a:bodyPr>
                <a:p>
                  <a:pPr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endParaRPr b="0" lang="en-GB" sz="8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  <p:sp>
              <p:nvSpPr>
                <p:cNvPr id="77" name="Rechthoek 17"/>
                <p:cNvSpPr/>
                <p:nvPr/>
              </p:nvSpPr>
              <p:spPr>
                <a:xfrm>
                  <a:off x="-3304800" y="2511360"/>
                  <a:ext cx="1344600" cy="246240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lIns="0" rIns="0" tIns="0" bIns="0" anchor="ctr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1" lang="en-GB" sz="1000" spc="-1" strike="noStrike">
                    <a:solidFill>
                      <a:srgbClr val="211f26"/>
                    </a:solidFill>
                    <a:latin typeface="Calibri"/>
                  </a:endParaRPr>
                </a:p>
              </p:txBody>
            </p:sp>
            <p:sp>
              <p:nvSpPr>
                <p:cNvPr id="78" name="Tekstvak 18"/>
                <p:cNvSpPr/>
                <p:nvPr/>
              </p:nvSpPr>
              <p:spPr>
                <a:xfrm>
                  <a:off x="-3122280" y="2316240"/>
                  <a:ext cx="1115640" cy="13716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ctr">
                  <a:noAutofit/>
                </a:bodyPr>
                <a:p>
                  <a:pPr defTabSz="121752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r>
                    <a:rPr b="0" lang="en-GB" sz="900" spc="-1" strike="noStrike">
                      <a:solidFill>
                        <a:srgbClr val="211f26"/>
                      </a:solidFill>
                      <a:latin typeface="Calibri"/>
                    </a:rPr>
                    <a:t>Add Trendline</a:t>
                  </a:r>
                  <a:endParaRPr b="0" lang="en-US" sz="9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79" name="Tekstvak 19"/>
                <p:cNvSpPr/>
                <p:nvPr/>
              </p:nvSpPr>
              <p:spPr>
                <a:xfrm>
                  <a:off x="-3115800" y="2589120"/>
                  <a:ext cx="1115640" cy="1080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ctr">
                  <a:noAutofit/>
                </a:bodyPr>
                <a:p>
                  <a:pPr defTabSz="121752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r>
                    <a:rPr b="0" lang="en-GB" sz="900" spc="-1" strike="noStrike">
                      <a:solidFill>
                        <a:srgbClr val="211f26"/>
                      </a:solidFill>
                      <a:latin typeface="Calibri"/>
                    </a:rPr>
                    <a:t>Format Data Series</a:t>
                  </a:r>
                  <a:endParaRPr b="0" lang="en-US" sz="9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80" name="Vrije vorm: vorm 20"/>
                <p:cNvSpPr/>
                <p:nvPr/>
              </p:nvSpPr>
              <p:spPr>
                <a:xfrm>
                  <a:off x="-2035080" y="2669040"/>
                  <a:ext cx="97200" cy="179640"/>
                </a:xfrm>
                <a:custGeom>
                  <a:avLst/>
                  <a:gdLst>
                    <a:gd name="textAreaLeft" fmla="*/ 0 w 97200"/>
                    <a:gd name="textAreaRight" fmla="*/ 97560 w 97200"/>
                    <a:gd name="textAreaTop" fmla="*/ 0 h 179640"/>
                    <a:gd name="textAreaBottom" fmla="*/ 180000 h 179640"/>
                  </a:gdLst>
                  <a:ahLst/>
                  <a:rect l="textAreaLeft" t="textAreaTop" r="textAreaRight" b="textAreaBottom"/>
                  <a:pathLst>
                    <a:path w="880280" h="1624084">
                      <a:moveTo>
                        <a:pt x="0" y="0"/>
                      </a:moveTo>
                      <a:lnTo>
                        <a:pt x="0" y="1262418"/>
                      </a:lnTo>
                      <a:lnTo>
                        <a:pt x="313898" y="996287"/>
                      </a:lnTo>
                      <a:lnTo>
                        <a:pt x="620973" y="1624084"/>
                      </a:lnTo>
                      <a:lnTo>
                        <a:pt x="839337" y="1480782"/>
                      </a:lnTo>
                      <a:lnTo>
                        <a:pt x="498144" y="900753"/>
                      </a:lnTo>
                      <a:lnTo>
                        <a:pt x="880280" y="8939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  <p:txBody>
                <a:bodyPr numCol="1" spcCol="0" horzOverflow="overflow" lIns="180000" rIns="180000" tIns="90000" bIns="90000" anchor="ctr">
                  <a:noAutofit/>
                </a:bodyPr>
                <a:p>
                  <a:pPr algn="ctr" defTabSz="914400">
                    <a:lnSpc>
                      <a:spcPct val="90000"/>
                    </a:lnSpc>
                    <a:spcBef>
                      <a:spcPts val="601"/>
                    </a:spcBef>
                    <a:spcAft>
                      <a:spcPts val="601"/>
                    </a:spcAft>
                  </a:pPr>
                  <a:endParaRPr b="0" lang="en-GB" sz="1600" spc="-1" strike="noStrike" cap="all">
                    <a:solidFill>
                      <a:schemeClr val="lt1"/>
                    </a:solidFill>
                    <a:latin typeface="Calibri"/>
                  </a:endParaRPr>
                </a:p>
              </p:txBody>
            </p:sp>
            <p:grpSp>
              <p:nvGrpSpPr>
                <p:cNvPr id="81" name="Groep 21"/>
                <p:cNvGrpSpPr/>
                <p:nvPr/>
              </p:nvGrpSpPr>
              <p:grpSpPr>
                <a:xfrm>
                  <a:off x="-3280320" y="2554200"/>
                  <a:ext cx="268560" cy="277200"/>
                  <a:chOff x="-3280320" y="2554200"/>
                  <a:chExt cx="268560" cy="277200"/>
                </a:xfrm>
              </p:grpSpPr>
              <p:sp>
                <p:nvSpPr>
                  <p:cNvPr id="82" name="Rechthoek 25"/>
                  <p:cNvSpPr/>
                  <p:nvPr/>
                </p:nvSpPr>
                <p:spPr>
                  <a:xfrm>
                    <a:off x="-3245400" y="2602080"/>
                    <a:ext cx="42840" cy="104400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83" name="Rechthoek 26"/>
                  <p:cNvSpPr/>
                  <p:nvPr/>
                </p:nvSpPr>
                <p:spPr>
                  <a:xfrm>
                    <a:off x="-3199680" y="2554200"/>
                    <a:ext cx="42840" cy="151920"/>
                  </a:xfrm>
                  <a:prstGeom prst="rect">
                    <a:avLst/>
                  </a:prstGeom>
                  <a:solidFill>
                    <a:srgbClr val="edc87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84" name="Rechthoek 27"/>
                  <p:cNvSpPr/>
                  <p:nvPr/>
                </p:nvSpPr>
                <p:spPr>
                  <a:xfrm>
                    <a:off x="-3152160" y="2588400"/>
                    <a:ext cx="42840" cy="118080"/>
                  </a:xfrm>
                  <a:prstGeom prst="rect">
                    <a:avLst/>
                  </a:prstGeom>
                  <a:solidFill>
                    <a:srgbClr val="80808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lIns="90000" rIns="90000" tIns="45000" bIns="45000" anchor="ctr">
                    <a:noAutofit/>
                  </a:bodyPr>
                  <a:p>
                    <a:pPr algn="ctr" defTabSz="914400">
                      <a:lnSpc>
                        <a:spcPct val="100000"/>
                      </a:lnSpc>
                    </a:pPr>
                    <a:endParaRPr b="0" lang="en-GB" sz="2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85" name="Rechthoek 282"/>
                  <p:cNvSpPr/>
                  <p:nvPr/>
                </p:nvSpPr>
                <p:spPr>
                  <a:xfrm rot="19732200">
                    <a:off x="-3258360" y="2637000"/>
                    <a:ext cx="225360" cy="146520"/>
                  </a:xfrm>
                  <a:custGeom>
                    <a:avLst/>
                    <a:gdLst>
                      <a:gd name="textAreaLeft" fmla="*/ 0 w 225360"/>
                      <a:gd name="textAreaRight" fmla="*/ 225720 w 225360"/>
                      <a:gd name="textAreaTop" fmla="*/ 0 h 146520"/>
                      <a:gd name="textAreaBottom" fmla="*/ 146880 h 146520"/>
                    </a:gdLst>
                    <a:ahLst/>
                    <a:rect l="textAreaLeft" t="textAreaTop" r="textAreaRight" b="textAreaBottom"/>
                    <a:pathLst>
                      <a:path w="225663" h="146804">
                        <a:moveTo>
                          <a:pt x="13407" y="11860"/>
                        </a:moveTo>
                        <a:lnTo>
                          <a:pt x="225663" y="0"/>
                        </a:lnTo>
                        <a:lnTo>
                          <a:pt x="160746" y="146804"/>
                        </a:lnTo>
                        <a:lnTo>
                          <a:pt x="0" y="50836"/>
                        </a:lnTo>
                        <a:lnTo>
                          <a:pt x="13407" y="11860"/>
                        </a:lnTo>
                        <a:close/>
                      </a:path>
                    </a:pathLst>
                  </a:custGeom>
                  <a:solidFill>
                    <a:srgbClr val="fce4d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numCol="1" spcCol="0" lIns="0" rIns="0" tIns="0" bIns="0" anchor="ctr">
                    <a:noAutofit/>
                  </a:bodyPr>
                  <a:p>
                    <a:pPr defTabSz="914400">
                      <a:lnSpc>
                        <a:spcPct val="100000"/>
                      </a:lnSpc>
                    </a:pPr>
                    <a:endParaRPr b="1" lang="en-GB" sz="1000" spc="-1" strike="noStrike">
                      <a:solidFill>
                        <a:srgbClr val="211f26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86" name="Groep 22"/>
                <p:cNvGrpSpPr/>
                <p:nvPr/>
              </p:nvGrpSpPr>
              <p:grpSpPr>
                <a:xfrm>
                  <a:off x="-3223440" y="2602800"/>
                  <a:ext cx="149760" cy="127800"/>
                  <a:chOff x="-3223440" y="2602800"/>
                  <a:chExt cx="149760" cy="127800"/>
                </a:xfrm>
              </p:grpSpPr>
              <p:sp>
                <p:nvSpPr>
                  <p:cNvPr id="87" name="Vrije vorm: vorm 23"/>
                  <p:cNvSpPr/>
                  <p:nvPr/>
                </p:nvSpPr>
                <p:spPr>
                  <a:xfrm rot="513600">
                    <a:off x="-3154680" y="2607840"/>
                    <a:ext cx="74880" cy="88920"/>
                  </a:xfrm>
                  <a:custGeom>
                    <a:avLst/>
                    <a:gdLst>
                      <a:gd name="textAreaLeft" fmla="*/ 0 w 74880"/>
                      <a:gd name="textAreaRight" fmla="*/ 75240 w 74880"/>
                      <a:gd name="textAreaTop" fmla="*/ 0 h 88920"/>
                      <a:gd name="textAreaBottom" fmla="*/ 89280 h 88920"/>
                    </a:gdLst>
                    <a:ahLst/>
                    <a:rect l="textAreaLeft" t="textAreaTop" r="textAreaRight" b="textAreaBottom"/>
                    <a:pathLst>
                      <a:path w="165794" h="200436">
                        <a:moveTo>
                          <a:pt x="0" y="163491"/>
                        </a:moveTo>
                        <a:cubicBezTo>
                          <a:pt x="14624" y="129624"/>
                          <a:pt x="137006" y="-18157"/>
                          <a:pt x="161637" y="1854"/>
                        </a:cubicBezTo>
                        <a:cubicBezTo>
                          <a:pt x="186268" y="21865"/>
                          <a:pt x="94672" y="172727"/>
                          <a:pt x="64654" y="200436"/>
                        </a:cubicBezTo>
                        <a:lnTo>
                          <a:pt x="0" y="16349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solidFill>
                      <a:srgbClr val="3f3e3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numCol="1" spcCol="0" horzOverflow="overflow" lIns="180000" rIns="180000" tIns="44640" bIns="44640" anchor="ctr">
                    <a:noAutofit/>
                  </a:bodyPr>
                  <a:p>
                    <a:pPr algn="ctr" defTabSz="914400">
                      <a:lnSpc>
                        <a:spcPct val="90000"/>
                      </a:lnSpc>
                      <a:spcBef>
                        <a:spcPts val="601"/>
                      </a:spcBef>
                      <a:spcAft>
                        <a:spcPts val="601"/>
                      </a:spcAft>
                    </a:pPr>
                    <a:endParaRPr b="0" lang="en-GB" sz="1600" spc="-1" strike="noStrike" cap="all">
                      <a:solidFill>
                        <a:schemeClr val="lt1"/>
                      </a:solidFill>
                      <a:latin typeface="Aptos Display"/>
                    </a:endParaRPr>
                  </a:p>
                </p:txBody>
              </p:sp>
              <p:sp>
                <p:nvSpPr>
                  <p:cNvPr id="88" name="Vrije vorm: vorm 24"/>
                  <p:cNvSpPr/>
                  <p:nvPr/>
                </p:nvSpPr>
                <p:spPr>
                  <a:xfrm rot="513600">
                    <a:off x="-3219840" y="2671560"/>
                    <a:ext cx="93600" cy="52200"/>
                  </a:xfrm>
                  <a:custGeom>
                    <a:avLst/>
                    <a:gdLst>
                      <a:gd name="textAreaLeft" fmla="*/ 0 w 93600"/>
                      <a:gd name="textAreaRight" fmla="*/ 93960 w 93600"/>
                      <a:gd name="textAreaTop" fmla="*/ 0 h 52200"/>
                      <a:gd name="textAreaBottom" fmla="*/ 52560 h 52200"/>
                    </a:gdLst>
                    <a:ahLst/>
                    <a:rect l="textAreaLeft" t="textAreaTop" r="textAreaRight" b="textAreaBottom"/>
                    <a:pathLst>
                      <a:path w="117808" h="67245">
                        <a:moveTo>
                          <a:pt x="220" y="56172"/>
                        </a:moveTo>
                        <a:cubicBezTo>
                          <a:pt x="-3628" y="70796"/>
                          <a:pt x="44022" y="68627"/>
                          <a:pt x="63614" y="62785"/>
                        </a:cubicBezTo>
                        <a:cubicBezTo>
                          <a:pt x="83206" y="56943"/>
                          <a:pt x="116546" y="31369"/>
                          <a:pt x="117770" y="21119"/>
                        </a:cubicBezTo>
                        <a:cubicBezTo>
                          <a:pt x="118994" y="10869"/>
                          <a:pt x="90549" y="-4559"/>
                          <a:pt x="70957" y="1283"/>
                        </a:cubicBezTo>
                        <a:cubicBezTo>
                          <a:pt x="51365" y="7125"/>
                          <a:pt x="61415" y="48373"/>
                          <a:pt x="220" y="56172"/>
                        </a:cubicBezTo>
                        <a:close/>
                      </a:path>
                    </a:pathLst>
                  </a:custGeom>
                  <a:solidFill>
                    <a:srgbClr val="8ac3ef"/>
                  </a:solidFill>
                  <a:ln w="9525">
                    <a:solidFill>
                      <a:srgbClr val="307eb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/>
                </p:style>
                <p:txBody>
                  <a:bodyPr numCol="1" spcCol="0" horzOverflow="overflow" lIns="180000" rIns="180000" tIns="26280" bIns="26280" anchor="ctr">
                    <a:noAutofit/>
                  </a:bodyPr>
                  <a:p>
                    <a:pPr algn="ctr" defTabSz="914400">
                      <a:lnSpc>
                        <a:spcPct val="90000"/>
                      </a:lnSpc>
                      <a:spcBef>
                        <a:spcPts val="601"/>
                      </a:spcBef>
                      <a:spcAft>
                        <a:spcPts val="601"/>
                      </a:spcAft>
                    </a:pPr>
                    <a:endParaRPr b="0" lang="en-GB" sz="1600" spc="-1" strike="noStrike" cap="all">
                      <a:solidFill>
                        <a:schemeClr val="lt1"/>
                      </a:solidFill>
                      <a:latin typeface="Aptos Display"/>
                    </a:endParaRPr>
                  </a:p>
                </p:txBody>
              </p:sp>
            </p:grpSp>
          </p:grpSp>
        </p:grp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77C907E-94BB-45E1-B208-E74B06CB71DF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EF5B292-A217-4F44-A8FB-EB2A5C620E5C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8C3DAE4-ECA5-4E98-826B-AB46EF2669F8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Aptos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Aptos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Aptos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Aptos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7" name="PlaceHolder 8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2673DE2-EE6B-4057-B15B-9324CBFEF85F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Aptos Display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DE3E6EA-65B8-4D6F-A40F-CD7D545A78D7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svg"/><Relationship Id="rId3" Type="http://schemas.openxmlformats.org/officeDocument/2006/relationships/image" Target="../media/image7.png"/><Relationship Id="rId4" Type="http://schemas.openxmlformats.org/officeDocument/2006/relationships/image" Target="../media/image8.svg"/><Relationship Id="rId5" Type="http://schemas.openxmlformats.org/officeDocument/2006/relationships/image" Target="../media/image9.png"/><Relationship Id="rId6" Type="http://schemas.openxmlformats.org/officeDocument/2006/relationships/image" Target="../media/image10.svg"/><Relationship Id="rId7" Type="http://schemas.openxmlformats.org/officeDocument/2006/relationships/image" Target="../media/image7.png"/><Relationship Id="rId8" Type="http://schemas.openxmlformats.org/officeDocument/2006/relationships/image" Target="../media/image8.svg"/><Relationship Id="rId9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sv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svg"/><Relationship Id="rId3" Type="http://schemas.openxmlformats.org/officeDocument/2006/relationships/image" Target="../media/image16.png"/><Relationship Id="rId4" Type="http://schemas.openxmlformats.org/officeDocument/2006/relationships/image" Target="../media/image17.svg"/><Relationship Id="rId5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Aptos"/>
            </a:endParaRPr>
          </a:p>
        </p:txBody>
      </p:sp>
      <p:sp>
        <p:nvSpPr>
          <p:cNvPr id="145" name="Picture 14"/>
          <p:cNvSpPr/>
          <p:nvPr/>
        </p:nvSpPr>
        <p:spPr>
          <a:xfrm>
            <a:off x="5622120" y="0"/>
            <a:ext cx="6569280" cy="3750480"/>
          </a:xfrm>
          <a:custGeom>
            <a:avLst/>
            <a:gdLst>
              <a:gd name="textAreaLeft" fmla="*/ 0 w 6569280"/>
              <a:gd name="textAreaRight" fmla="*/ 6569640 w 6569280"/>
              <a:gd name="textAreaTop" fmla="*/ 0 h 3750480"/>
              <a:gd name="textAreaBottom" fmla="*/ 3750840 h 3750480"/>
            </a:gdLst>
            <a:ahLst/>
            <a:rect l="textAreaLeft" t="textAreaTop" r="textAreaRight" b="textAreaBottom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icture 4"/>
          <p:cNvSpPr/>
          <p:nvPr/>
        </p:nvSpPr>
        <p:spPr>
          <a:xfrm>
            <a:off x="4182120" y="3888000"/>
            <a:ext cx="8009640" cy="2969640"/>
          </a:xfrm>
          <a:custGeom>
            <a:avLst/>
            <a:gdLst>
              <a:gd name="textAreaLeft" fmla="*/ 0 w 8009640"/>
              <a:gd name="textAreaRight" fmla="*/ 8010000 w 8009640"/>
              <a:gd name="textAreaTop" fmla="*/ 0 h 2969640"/>
              <a:gd name="textAreaBottom" fmla="*/ 2970000 h 2969640"/>
            </a:gdLst>
            <a:ahLst/>
            <a:rect l="textAreaLeft" t="textAreaTop" r="textAreaRight" b="textAreaBottom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icture 6"/>
          <p:cNvSpPr/>
          <p:nvPr/>
        </p:nvSpPr>
        <p:spPr>
          <a:xfrm>
            <a:off x="0" y="0"/>
            <a:ext cx="7502760" cy="6857640"/>
          </a:xfrm>
          <a:custGeom>
            <a:avLst/>
            <a:gdLst>
              <a:gd name="textAreaLeft" fmla="*/ 0 w 7502760"/>
              <a:gd name="textAreaRight" fmla="*/ 7503120 w 7502760"/>
              <a:gd name="textAreaTop" fmla="*/ 0 h 6857640"/>
              <a:gd name="textAreaBottom" fmla="*/ 6858000 h 6857640"/>
            </a:gdLst>
            <a:ahLst/>
            <a:rect l="textAreaLeft" t="textAreaTop" r="textAreaRight" b="textAreaBottom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17"/>
          <p:cNvSpPr/>
          <p:nvPr/>
        </p:nvSpPr>
        <p:spPr>
          <a:xfrm>
            <a:off x="5140440" y="1074600"/>
            <a:ext cx="3045960" cy="4708800"/>
          </a:xfrm>
          <a:prstGeom prst="rect">
            <a:avLst/>
          </a:pr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>
                    <a:alpha val="1000"/>
                  </a:srgbClr>
                </a:solidFill>
                <a:latin typeface="Aptos"/>
              </a:rPr>
              <a:t> 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raphic 8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6785640" y="418680"/>
            <a:ext cx="4568040" cy="3040560"/>
          </a:xfrm>
          <a:prstGeom prst="rect">
            <a:avLst/>
          </a:prstGeom>
          <a:ln w="0">
            <a:noFill/>
          </a:ln>
        </p:spPr>
      </p:pic>
      <p:pic>
        <p:nvPicPr>
          <p:cNvPr id="150" name="Graphic 10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38080" y="621720"/>
            <a:ext cx="4568040" cy="2634120"/>
          </a:xfrm>
          <a:prstGeom prst="rect">
            <a:avLst/>
          </a:prstGeom>
          <a:ln w="0">
            <a:noFill/>
          </a:ln>
        </p:spPr>
      </p:pic>
      <p:pic>
        <p:nvPicPr>
          <p:cNvPr id="151" name="Graphic 12" descr="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4016520" y="3750120"/>
            <a:ext cx="4568040" cy="3040560"/>
          </a:xfrm>
          <a:prstGeom prst="rect">
            <a:avLst/>
          </a:prstGeom>
          <a:ln w="0">
            <a:noFill/>
          </a:ln>
        </p:spPr>
      </p:pic>
      <p:pic>
        <p:nvPicPr>
          <p:cNvPr id="152" name="Graphic 13" descr="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8923680" y="4919040"/>
            <a:ext cx="3131280" cy="365760"/>
          </a:xfrm>
          <a:prstGeom prst="rect">
            <a:avLst/>
          </a:prstGeom>
          <a:ln w="0">
            <a:noFill/>
          </a:ln>
        </p:spPr>
      </p:pic>
      <p:sp>
        <p:nvSpPr>
          <p:cNvPr id="153" name="TextBox 14"/>
          <p:cNvSpPr/>
          <p:nvPr/>
        </p:nvSpPr>
        <p:spPr>
          <a:xfrm>
            <a:off x="1713600" y="66600"/>
            <a:ext cx="2864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chemeClr val="dk1"/>
                </a:solidFill>
                <a:latin typeface="Aptos"/>
              </a:rPr>
              <a:t>Anne&amp;Max – SNR: 30 dBm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TextBox 15"/>
          <p:cNvSpPr/>
          <p:nvPr/>
        </p:nvSpPr>
        <p:spPr>
          <a:xfrm>
            <a:off x="7613280" y="66600"/>
            <a:ext cx="3582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chemeClr val="dk1"/>
                </a:solidFill>
                <a:latin typeface="Aptos"/>
              </a:rPr>
              <a:t>Coffee Company – SNR: 21 dBm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TextBox 16"/>
          <p:cNvSpPr/>
          <p:nvPr/>
        </p:nvSpPr>
        <p:spPr>
          <a:xfrm>
            <a:off x="5406480" y="3460680"/>
            <a:ext cx="28648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chemeClr val="dk1"/>
                </a:solidFill>
                <a:latin typeface="Aptos"/>
              </a:rPr>
              <a:t>IKEA – SNR: 9 dBm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1BDB08C-8B84-481D-8514-33906CAE5D42}" type="slidenum">
              <a:t>2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DCE50E4D-61A1-4590-84B5-7E4A9F79E441}" type="datetime1">
              <a:rPr lang="en-US"/>
              <a:t>03/11/2025</a:t>
            </a:fld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6" name="Rectangle 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Aptos"/>
            </a:endParaRPr>
          </a:p>
        </p:txBody>
      </p:sp>
      <p:pic>
        <p:nvPicPr>
          <p:cNvPr id="157" name="Graphic 12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617040" y="1812240"/>
            <a:ext cx="5166720" cy="3690360"/>
          </a:xfrm>
          <a:prstGeom prst="rect">
            <a:avLst/>
          </a:prstGeom>
          <a:ln w="0">
            <a:noFill/>
          </a:ln>
        </p:spPr>
      </p:pic>
      <p:sp>
        <p:nvSpPr>
          <p:cNvPr id="158" name="PlaceHolder 1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spcAft>
                <a:spcPts val="601"/>
              </a:spcAft>
              <a:buNone/>
              <a:defRPr b="0" lang="nl-NL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spcAft>
                <a:spcPts val="601"/>
              </a:spcAft>
              <a:buNone/>
            </a:pPr>
            <a:fld id="{C7BA78C6-FBCB-4A47-80AA-8ADADE1C9EC0}" type="datetime1">
              <a:rPr b="0" lang="nl-NL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11-03-2025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ldNum" idx="4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7E21DE20-E792-4294-8A8A-FD99F34BDC80}" type="slidenum">
              <a:rPr b="0" lang="en-GB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0" name="TextBox 13"/>
          <p:cNvSpPr/>
          <p:nvPr/>
        </p:nvSpPr>
        <p:spPr>
          <a:xfrm>
            <a:off x="617040" y="601560"/>
            <a:ext cx="94532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de-DE" sz="3600" spc="-1" strike="noStrike">
                <a:solidFill>
                  <a:schemeClr val="dk1"/>
                </a:solidFill>
                <a:latin typeface="Aptos"/>
              </a:rPr>
              <a:t>Network comparison between locations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ijdelijke aanduiding voor dianummer 2"/>
          <p:cNvSpPr/>
          <p:nvPr/>
        </p:nvSpPr>
        <p:spPr>
          <a:xfrm>
            <a:off x="10856520" y="6472800"/>
            <a:ext cx="2742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fld id="{0E6AE2C9-4F70-4263-9086-518E97189C9A}" type="slidenum">
              <a:rPr b="0" lang="en-GB" sz="1200" spc="-1" strike="noStrike">
                <a:solidFill>
                  <a:schemeClr val="lt2">
                    <a:lumMod val="50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ijdelijke aanduiding voor datum 1"/>
          <p:cNvSpPr/>
          <p:nvPr/>
        </p:nvSpPr>
        <p:spPr>
          <a:xfrm>
            <a:off x="473400" y="6472800"/>
            <a:ext cx="2742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fld id="{CE05BD9A-559D-403A-A566-E6F623D51E51}" type="datetime1">
              <a:rPr b="0" lang="nl-NL" sz="1200" spc="-1" strike="noStrike">
                <a:solidFill>
                  <a:schemeClr val="lt2">
                    <a:lumMod val="50000"/>
                  </a:schemeClr>
                </a:solidFill>
                <a:latin typeface="Aptos"/>
              </a:rPr>
              <a:t>11-03-2025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" name="Picture 19" descr=""/>
          <p:cNvPicPr/>
          <p:nvPr/>
        </p:nvPicPr>
        <p:blipFill>
          <a:blip r:embed="rId3"/>
          <a:stretch/>
        </p:blipFill>
        <p:spPr>
          <a:xfrm>
            <a:off x="6094440" y="1629000"/>
            <a:ext cx="5782680" cy="405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raphic 10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716760" y="1593720"/>
            <a:ext cx="6667200" cy="4762080"/>
          </a:xfrm>
          <a:prstGeom prst="rect">
            <a:avLst/>
          </a:prstGeom>
          <a:ln w="0">
            <a:noFill/>
          </a:ln>
        </p:spPr>
      </p:pic>
      <p:pic>
        <p:nvPicPr>
          <p:cNvPr id="165" name="Graphic 12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5739840" y="1776240"/>
            <a:ext cx="6667200" cy="4762080"/>
          </a:xfrm>
          <a:prstGeom prst="rect">
            <a:avLst/>
          </a:prstGeom>
          <a:ln w="0">
            <a:noFill/>
          </a:ln>
        </p:spPr>
      </p:pic>
      <p:sp>
        <p:nvSpPr>
          <p:cNvPr id="166" name="TextBox 13"/>
          <p:cNvSpPr/>
          <p:nvPr/>
        </p:nvSpPr>
        <p:spPr>
          <a:xfrm>
            <a:off x="2642760" y="5486400"/>
            <a:ext cx="938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chemeClr val="dk1"/>
                </a:solidFill>
                <a:latin typeface="Aptos"/>
              </a:rPr>
              <a:t>IKEA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TextBox 14"/>
          <p:cNvSpPr/>
          <p:nvPr/>
        </p:nvSpPr>
        <p:spPr>
          <a:xfrm>
            <a:off x="7491600" y="5486400"/>
            <a:ext cx="2237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chemeClr val="dk1"/>
                </a:solidFill>
                <a:latin typeface="Aptos"/>
              </a:rPr>
              <a:t>Coffee Company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Box 15"/>
          <p:cNvSpPr/>
          <p:nvPr/>
        </p:nvSpPr>
        <p:spPr>
          <a:xfrm>
            <a:off x="651240" y="770040"/>
            <a:ext cx="4921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de-DE" sz="3600" spc="-1" strike="noStrike">
                <a:solidFill>
                  <a:schemeClr val="dk1"/>
                </a:solidFill>
                <a:latin typeface="Aptos"/>
              </a:rPr>
              <a:t>Network Traffic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787BC38-10C8-4229-9766-F300059B127B}" type="slidenum">
              <a:t>4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06F0E233-DA53-4C01-AD1A-96C0DD49251D}" type="datetime1">
              <a:rPr lang="en-US"/>
              <a:t>03/11/2025</a:t>
            </a:fld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LibreOffice/24.2.7.2$Linux_X86_64 LibreOffice_project/420$Build-2</Application>
  <AppVersion>15.0000</AppVersion>
  <Words>41</Words>
  <Paragraphs>18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2025-03-09T17:46:35Z</dcterms:created>
  <dc:creator>Esther Saller</dc:creator>
  <dc:description/>
  <dc:language>en-US</dc:language>
  <cp:lastModifiedBy>Esther Saller</cp:lastModifiedBy>
  <cp:lastPrinted>2025-03-11T16:42:14Z</cp:lastPrinted>
  <dcterms:modified xsi:type="dcterms:W3CDTF">2025-03-11T14:32:31Z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Widescreen</vt:lpwstr>
  </property>
  <property fmtid="{D5CDD505-2E9C-101B-9397-08002B2CF9AE}" pid="4" name="Slides">
    <vt:i4>4</vt:i4>
  </property>
</Properties>
</file>